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773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17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665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55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182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73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321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339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29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94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399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24AB-EFBE-4E3B-A062-9DFF3D14D6DD}" type="datetimeFigureOut">
              <a:rPr lang="sk-SK" smtClean="0"/>
              <a:t>28. 2. 2022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62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Author's declaration of conflict of interest</a:t>
            </a:r>
            <a:endParaRPr lang="sk-SK" sz="4000" b="1" dirty="0"/>
          </a:p>
        </p:txBody>
      </p:sp>
      <p:graphicFrame>
        <p:nvGraphicFramePr>
          <p:cNvPr id="6" name="Zástupný objekt pre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168294"/>
              </p:ext>
            </p:extLst>
          </p:nvPr>
        </p:nvGraphicFramePr>
        <p:xfrm>
          <a:off x="838200" y="2510758"/>
          <a:ext cx="10515600" cy="3465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4693170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06723847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Form</a:t>
                      </a:r>
                      <a:r>
                        <a:rPr lang="sk-SK" dirty="0"/>
                        <a:t> of </a:t>
                      </a:r>
                      <a:r>
                        <a:rPr lang="sk-SK" dirty="0" err="1"/>
                        <a:t>financial</a:t>
                      </a:r>
                      <a:r>
                        <a:rPr lang="sk-SK" dirty="0"/>
                        <a:t> </a:t>
                      </a:r>
                      <a:r>
                        <a:rPr lang="sk-SK" dirty="0" err="1"/>
                        <a:t>link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Company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855447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en-US" dirty="0"/>
                        <a:t>Participation in clinical trials/company grant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214709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en-US" dirty="0"/>
                        <a:t>Non-monetary consideration (within the meaning of the law)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772196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err="1"/>
                        <a:t>Speakers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67870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err="1"/>
                        <a:t>Shareholder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26184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err="1"/>
                        <a:t>Consultant</a:t>
                      </a:r>
                      <a:r>
                        <a:rPr lang="sk-SK" dirty="0"/>
                        <a:t>/expert </a:t>
                      </a:r>
                      <a:r>
                        <a:rPr lang="sk-SK" dirty="0" err="1"/>
                        <a:t>advisor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15822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err="1"/>
                        <a:t>Other</a:t>
                      </a:r>
                      <a:r>
                        <a:rPr lang="sk-SK" dirty="0"/>
                        <a:t> </a:t>
                      </a:r>
                      <a:r>
                        <a:rPr lang="sk-SK" dirty="0" err="1"/>
                        <a:t>revenue</a:t>
                      </a:r>
                      <a:r>
                        <a:rPr lang="sk-SK" dirty="0"/>
                        <a:t> (</a:t>
                      </a:r>
                      <a:r>
                        <a:rPr lang="sk-SK" dirty="0" err="1"/>
                        <a:t>specify</a:t>
                      </a:r>
                      <a:r>
                        <a:rPr lang="sk-SK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8698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3822192" y="1467213"/>
            <a:ext cx="454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/>
              <a:t>□ </a:t>
            </a:r>
            <a:r>
              <a:rPr lang="en-US" dirty="0"/>
              <a:t>I have no potential conflict of interest</a:t>
            </a:r>
            <a:endParaRPr lang="sk-SK" dirty="0"/>
          </a:p>
          <a:p>
            <a:r>
              <a:rPr lang="sk-SK" sz="2400" dirty="0"/>
              <a:t>□</a:t>
            </a:r>
            <a:r>
              <a:rPr lang="en-US" sz="2400" dirty="0"/>
              <a:t> </a:t>
            </a:r>
            <a:r>
              <a:rPr lang="en-US" dirty="0"/>
              <a:t>I declare the following conflict of interest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838200" y="6107049"/>
            <a:ext cx="3297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According to UEMS (adapted to Slovak legislation)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393367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Širokouhlá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balíka Office</vt:lpstr>
      <vt:lpstr>Author's declaration of conflict of interest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Finančné prehlásenie autora</dc:title>
  <dc:creator>Používateľ systému Windows</dc:creator>
  <cp:lastModifiedBy>Martina Novosedlikova</cp:lastModifiedBy>
  <cp:revision>10</cp:revision>
  <dcterms:created xsi:type="dcterms:W3CDTF">2019-01-20T11:36:14Z</dcterms:created>
  <dcterms:modified xsi:type="dcterms:W3CDTF">2022-02-28T13:03:53Z</dcterms:modified>
</cp:coreProperties>
</file>